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60" r:id="rId4"/>
    <p:sldId id="264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24" autoAdjust="0"/>
  </p:normalViewPr>
  <p:slideViewPr>
    <p:cSldViewPr>
      <p:cViewPr>
        <p:scale>
          <a:sx n="66" d="100"/>
          <a:sy n="66" d="100"/>
        </p:scale>
        <p:origin x="-1282" y="-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6245" y="1435927"/>
            <a:ext cx="3493667" cy="5089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91931" y="3910626"/>
            <a:ext cx="3604405" cy="25915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+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476672"/>
            <a:ext cx="6840760" cy="2232248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/>
              <a:t>Урок живописи в 1 классе ДШИ №10</a:t>
            </a:r>
            <a:br>
              <a:rPr lang="ru-RU" sz="2800" dirty="0" smtClean="0"/>
            </a:br>
            <a:r>
              <a:rPr lang="ru-RU" sz="2800" dirty="0" smtClean="0"/>
              <a:t>группы «Живопись»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Преподаватель:</a:t>
            </a:r>
            <a:br>
              <a:rPr lang="ru-RU" sz="2400" dirty="0" smtClean="0"/>
            </a:br>
            <a:r>
              <a:rPr lang="ru-RU" sz="2400" dirty="0" smtClean="0"/>
              <a:t>Коренченко Е.А.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2834854"/>
            <a:ext cx="4176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i="1" dirty="0" smtClean="0"/>
              <a:t>Тема: </a:t>
            </a:r>
            <a:r>
              <a:rPr lang="ru-RU" sz="2800" b="1" dirty="0" smtClean="0"/>
              <a:t>Фигура человека.</a:t>
            </a:r>
          </a:p>
          <a:p>
            <a:pPr algn="r"/>
            <a:r>
              <a:rPr lang="ru-RU" sz="2800" b="1" i="1" dirty="0" smtClean="0"/>
              <a:t>3 </a:t>
            </a:r>
            <a:r>
              <a:rPr lang="ru-RU" sz="2800" b="1" i="1" dirty="0" smtClean="0"/>
              <a:t>часть. </a:t>
            </a:r>
            <a:r>
              <a:rPr lang="ru-RU" sz="2800" b="1" i="1" dirty="0" smtClean="0"/>
              <a:t>3 </a:t>
            </a:r>
            <a:r>
              <a:rPr lang="ru-RU" sz="2800" b="1" i="1" dirty="0" smtClean="0"/>
              <a:t>этюд.</a:t>
            </a:r>
          </a:p>
        </p:txBody>
      </p:sp>
      <p:pic>
        <p:nvPicPr>
          <p:cNvPr id="3074" name="Picture 2" descr="https://cs13.pikabu.ru/post_img/2019/10/22/8/15717488211473148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1033"/>
            <a:ext cx="3312367" cy="490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39" y="3954487"/>
            <a:ext cx="3475451" cy="249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29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980728"/>
            <a:ext cx="8280919" cy="18002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Ознакомление </a:t>
            </a:r>
            <a:r>
              <a:rPr lang="ru-RU" sz="1800" dirty="0">
                <a:solidFill>
                  <a:schemeClr val="bg1"/>
                </a:solidFill>
              </a:rPr>
              <a:t>с </a:t>
            </a:r>
            <a:r>
              <a:rPr lang="ru-RU" sz="1800" dirty="0" smtClean="0">
                <a:solidFill>
                  <a:schemeClr val="bg1"/>
                </a:solidFill>
              </a:rPr>
              <a:t>изображениями человеческой фигуры и передача пропорций (см. примеры).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Передача </a:t>
            </a:r>
            <a:r>
              <a:rPr lang="ru-RU" sz="1800" dirty="0">
                <a:solidFill>
                  <a:schemeClr val="bg1"/>
                </a:solidFill>
              </a:rPr>
              <a:t>силуэтом характера модели. Этюды с натуры фигуры </a:t>
            </a:r>
            <a:r>
              <a:rPr lang="ru-RU" sz="1800" dirty="0" smtClean="0">
                <a:solidFill>
                  <a:schemeClr val="bg1"/>
                </a:solidFill>
              </a:rPr>
              <a:t>человека.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Материалы: карандаш, ластик, акварель, бумага </a:t>
            </a:r>
            <a:r>
              <a:rPr lang="ru-RU" sz="1800" dirty="0">
                <a:solidFill>
                  <a:schemeClr val="bg1"/>
                </a:solidFill>
              </a:rPr>
              <a:t>формата А4.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87624" y="404664"/>
            <a:ext cx="677731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 smtClean="0">
                <a:solidFill>
                  <a:schemeClr val="bg1"/>
                </a:solidFill>
              </a:rPr>
              <a:t>Начало работы: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891010" y="2564904"/>
            <a:ext cx="554461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solidFill>
                  <a:schemeClr val="bg1"/>
                </a:solidFill>
              </a:rPr>
              <a:t>Этапы выполнения второго задания:</a:t>
            </a: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397461" y="3068960"/>
            <a:ext cx="8280919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Поставить или посадить перед собой модель (можно попросить позировать маму, папу, бабушку, брата или сестру).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Если на прошлом уроке ваша модель позировала стоя, то на этом уроке усадите ее на стул или наоборот.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Сделать легкий набросок карандашом. Обозначить голову, волосы, положение рук и ног, элементов одежды не обращая внимания на мелкие детали. Здесь нужно постараться передать положение тела человека в пространстве, позу и общий цвет одежды и кожи.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Начать набросок в цвете, используя кисть среднего размера. Стараясь не углубляться в мелкие детали и не отвлекаться от главного.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На одном листе формата А4 должна разместится одна фигура человека.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36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avatars.mds.yandex.net/get-pdb/215709/5e165532-28cd-4a69-9b65-37eddd98a516/s1200?webp=fals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9"/>
          <a:stretch/>
        </p:blipFill>
        <p:spPr bwMode="auto">
          <a:xfrm>
            <a:off x="323528" y="476672"/>
            <a:ext cx="2304256" cy="303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051720" y="476672"/>
            <a:ext cx="338865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 smtClean="0">
                <a:solidFill>
                  <a:schemeClr val="bg1"/>
                </a:solidFill>
              </a:rPr>
              <a:t>Примеры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этюдов: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030" name="Picture 6" descr="https://avatars.mds.yandex.net/get-pdb/1244670/fc727065-8afa-4d25-ad84-3161e476780f/s1200?webp=fals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7" r="6324"/>
          <a:stretch/>
        </p:blipFill>
        <p:spPr bwMode="auto">
          <a:xfrm>
            <a:off x="323528" y="3730613"/>
            <a:ext cx="2309715" cy="289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ds05.infourok.ru/uploads/ex/0770/0007e327-6ea5af2c/hello_html_m57d99e6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2" r="13830" b="1883"/>
          <a:stretch/>
        </p:blipFill>
        <p:spPr bwMode="auto">
          <a:xfrm>
            <a:off x="4769844" y="3834835"/>
            <a:ext cx="4104456" cy="274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s://pm1.narvii.com/6958/3767759215b969455c5b966446d06cb3386914a6r1-1024-816v2_hq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" t="1169" r="3091" b="7534"/>
          <a:stretch/>
        </p:blipFill>
        <p:spPr bwMode="auto">
          <a:xfrm>
            <a:off x="4724400" y="620688"/>
            <a:ext cx="4149900" cy="31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5191"/>
            <a:ext cx="1714806" cy="345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752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fsd.kopilkaurokov.ru/up/html/2017/03/20/k_58cff9773c4ed/401885_7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kniga3000.ru/sites/default/files/artist/k/kanevskij_aminadav_moiseevich/raboty/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2738"/>
            <a:ext cx="3804611" cy="245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www.dorotheum.com/fileadmin/lot-images/95S170512/hires/franz-schwetz-1058218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www.dorotheum.com/fileadmin/lot-images/95S170512/hires/franz-schwetz-1058218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4" name="Picture 16" descr="https://i.pinimg.com/736x/46/7d/ea/467deabafaeea2d0247ac1a400b27613--watercolor-girl-watercolor-peop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928" y="2927668"/>
            <a:ext cx="2797587" cy="373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konspekta.net/studopedianet/baza13/1699404795149.files/image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2738"/>
            <a:ext cx="4721675" cy="632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06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fsd.kopilkaurokov.ru/up/html/2017/03/20/k_58cff9773c4ed/401885_7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222867" cy="600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s://avatars.mds.yandex.net/get-pdb/1531219/95dda860-45c0-4e6e-a6d6-6e3e170989e2/s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5"/>
          <a:stretch/>
        </p:blipFill>
        <p:spPr bwMode="auto">
          <a:xfrm>
            <a:off x="4628682" y="620688"/>
            <a:ext cx="427289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748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1720</TotalTime>
  <Words>183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Углы</vt:lpstr>
      <vt:lpstr>Урок живописи в 1 классе ДШИ №10 группы «Живопись»  Преподаватель: Коренченко Е.А.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живописи в 1 классе ДШИ №10 группы «Живопись» Преподаватель: Коренченко Е.А.</dc:title>
  <dc:creator>RePack by Diakov</dc:creator>
  <cp:lastModifiedBy>RePack by Diakov</cp:lastModifiedBy>
  <cp:revision>43</cp:revision>
  <dcterms:created xsi:type="dcterms:W3CDTF">2020-03-28T17:47:19Z</dcterms:created>
  <dcterms:modified xsi:type="dcterms:W3CDTF">2020-05-24T08:55:28Z</dcterms:modified>
</cp:coreProperties>
</file>